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Lato" panose="020F0302020204030203" pitchFamily="34" charset="77"/>
      <p:regular r:id="rId27"/>
      <p:bold r:id="rId28"/>
      <p:italic r:id="rId29"/>
      <p:boldItalic r:id="rId30"/>
    </p:embeddedFont>
    <p:embeddedFont>
      <p:font typeface="Raleway" panose="020B0503030101060003" pitchFamily="34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1b1755f7e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1b1755f7e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1b1755f7e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1b1755f7e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1b1755f7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1b1755f7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1b1755f7e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1b1755f7e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1bbfd149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1bbfd149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1bbfd149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1bbfd149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1bbfd149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1bbfd149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1bbfd149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1bbfd149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1bbfd149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1bbfd149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1bbfd14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1bbfd14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1bbfd1494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1bbfd1494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1bbfd14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1bbfd14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1bbfd149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1bbfd149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1bbfd149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1bbfd149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1bbfd149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1bbfd149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1bbfd149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1bbfd149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bbfd1494_1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bbfd1494_1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1bbfd1494_1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1bbfd1494_1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bbfd1494_1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bbfd1494_1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1bbfd1494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1bbfd1494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1bbfd1494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1bbfd1494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1b1755f7e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1b1755f7e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b1755f7e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b1755f7e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Could Influence Visitors to National Parks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2" y="34760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Abdullah Almasri, Ann McNamara, Hisham Elhassan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7650" y="1187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Source Information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727650" y="1632625"/>
            <a:ext cx="76887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National Park Services  &amp; Dark Sky </a:t>
            </a:r>
            <a:endParaRPr sz="1600" b="1">
              <a:solidFill>
                <a:srgbClr val="000000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900" y="2052625"/>
            <a:ext cx="2193375" cy="24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3814250"/>
            <a:ext cx="4633675" cy="1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850" y="1997350"/>
            <a:ext cx="2669625" cy="166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Plot #1 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225" y="2006250"/>
            <a:ext cx="5614675" cy="28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25" y="1960350"/>
            <a:ext cx="3157801" cy="36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01" y="2384350"/>
            <a:ext cx="1627925" cy="2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Plot #2 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550" y="1853850"/>
            <a:ext cx="6137316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97" y="2114200"/>
            <a:ext cx="1812275" cy="24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727650" y="1373400"/>
            <a:ext cx="7688700" cy="9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Does the number of visitors to a park depend on the temperature? </a:t>
            </a:r>
            <a:endParaRPr sz="2400"/>
          </a:p>
        </p:txBody>
      </p:sp>
      <p:sp>
        <p:nvSpPr>
          <p:cNvPr id="168" name="Google Shape;168;p25"/>
          <p:cNvSpPr txBox="1"/>
          <p:nvPr/>
        </p:nvSpPr>
        <p:spPr>
          <a:xfrm>
            <a:off x="417875" y="2326975"/>
            <a:ext cx="4154100" cy="24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Additional factors to consider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(1) Summer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(2) Monthly precipitation analysis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(3) Park availability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650" y="2326975"/>
            <a:ext cx="3314666" cy="2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26300" y="2170625"/>
            <a:ext cx="82914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3: Does the number of visitors to a park depend on the price of gas? 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1250" y="602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and Clean Up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63" y="1437725"/>
            <a:ext cx="34194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400" y="511150"/>
            <a:ext cx="24955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47" y="3023625"/>
            <a:ext cx="1490575" cy="1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450" y="2571750"/>
            <a:ext cx="3938958" cy="25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0" y="1285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Price Data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25" y="500375"/>
            <a:ext cx="6425225" cy="4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0" y="1318675"/>
            <a:ext cx="7688700" cy="14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Park Visitors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550" y="428100"/>
            <a:ext cx="6601613" cy="47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0"/>
            <a:ext cx="7394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0"/>
            <a:ext cx="7394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0525"/>
            <a:ext cx="4271150" cy="30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0513"/>
            <a:ext cx="4562826" cy="32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Analysis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26300" y="1645200"/>
            <a:ext cx="82914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1:  In Which state where the highest total visitation to parks &amp; which month does the peak happen?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&amp;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Is there a significant difference between </a:t>
            </a:r>
            <a:br>
              <a:rPr lang="en" sz="3000"/>
            </a:br>
            <a:r>
              <a:rPr lang="en" sz="3000"/>
              <a:t>Total visitors in CA &amp; TX?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535200"/>
            <a:ext cx="2139575" cy="152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263" y="535200"/>
            <a:ext cx="1937799" cy="13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350" y="498125"/>
            <a:ext cx="2243425" cy="160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5" y="2023750"/>
            <a:ext cx="2028325" cy="144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1675" y="1787300"/>
            <a:ext cx="2359350" cy="16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2350" y="1946926"/>
            <a:ext cx="2243425" cy="160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458246"/>
            <a:ext cx="2359350" cy="168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3113" y="3458252"/>
            <a:ext cx="2359350" cy="168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1675" y="3358800"/>
            <a:ext cx="249858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106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Plots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" y="649775"/>
            <a:ext cx="1822951" cy="13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188" y="687175"/>
            <a:ext cx="1718225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600" y="593967"/>
            <a:ext cx="1718215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25" y="2170588"/>
            <a:ext cx="1544800" cy="11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7663" y="2071262"/>
            <a:ext cx="2045300" cy="14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0238" y="2071247"/>
            <a:ext cx="1822951" cy="13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0746" y="3637600"/>
            <a:ext cx="1966750" cy="1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39522" y="3688954"/>
            <a:ext cx="1822951" cy="130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72600" y="3726357"/>
            <a:ext cx="1718225" cy="12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0" y="540138"/>
            <a:ext cx="2039825" cy="145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998" y="535200"/>
            <a:ext cx="2204774" cy="157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975" y="481225"/>
            <a:ext cx="2204774" cy="15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6">
            <a:alphaModFix/>
          </a:blip>
          <a:srcRect r="-10558" b="-10558"/>
          <a:stretch/>
        </p:blipFill>
        <p:spPr>
          <a:xfrm>
            <a:off x="420250" y="2110051"/>
            <a:ext cx="2039825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75" y="2070625"/>
            <a:ext cx="2204755" cy="15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9675" y="1952787"/>
            <a:ext cx="2204774" cy="157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9">
            <a:alphaModFix/>
          </a:blip>
          <a:srcRect r="8742" b="8734"/>
          <a:stretch/>
        </p:blipFill>
        <p:spPr>
          <a:xfrm>
            <a:off x="420250" y="3527613"/>
            <a:ext cx="1760775" cy="125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97000" y="3567075"/>
            <a:ext cx="2039825" cy="145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3976" y="3621077"/>
            <a:ext cx="2039795" cy="1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0" y="324450"/>
            <a:ext cx="3796800" cy="19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Gas Price Influence the Number of Visitors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National Parks?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29" y="2445154"/>
            <a:ext cx="3397828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305" y="0"/>
            <a:ext cx="496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2876150" y="2301925"/>
            <a:ext cx="2826600" cy="15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Questions?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88" y="1391700"/>
            <a:ext cx="6162823" cy="34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Data Sources and Clean Up</a:t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75" y="1863925"/>
            <a:ext cx="3113075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086675"/>
            <a:ext cx="4325748" cy="16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501" y="1777650"/>
            <a:ext cx="1929325" cy="19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376"/>
            <a:ext cx="9144001" cy="47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5" y="533500"/>
            <a:ext cx="9063599" cy="46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1375"/>
            <a:ext cx="8839201" cy="44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426300" y="2170625"/>
            <a:ext cx="82914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2: Does the number of visitors to a park depend on the temperature? 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81763"/>
            <a:ext cx="3359125" cy="2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375" y="2050412"/>
            <a:ext cx="2703850" cy="27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Macintosh PowerPoint</Application>
  <PresentationFormat>On-screen Show (16:9)</PresentationFormat>
  <Paragraphs>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Raleway</vt:lpstr>
      <vt:lpstr>Lato</vt:lpstr>
      <vt:lpstr>Streamline</vt:lpstr>
      <vt:lpstr>What Factors Could Influence Visitors to National Parks</vt:lpstr>
      <vt:lpstr>Question 1:  In Which state where the highest total visitation to parks &amp; which month does the peak happen? &amp; Is there a significant difference between  Total visitors in CA &amp; TX?</vt:lpstr>
      <vt:lpstr>PowerPoint Presentation</vt:lpstr>
      <vt:lpstr>Data Sources and Clean Up</vt:lpstr>
      <vt:lpstr>PowerPoint Presentation</vt:lpstr>
      <vt:lpstr>PowerPoint Presentation</vt:lpstr>
      <vt:lpstr>PowerPoint Presentation</vt:lpstr>
      <vt:lpstr>Question 2: Does the number of visitors to a park depend on the temperature? </vt:lpstr>
      <vt:lpstr>Background </vt:lpstr>
      <vt:lpstr>API Source Information</vt:lpstr>
      <vt:lpstr>Data Analysis: Plot #1 </vt:lpstr>
      <vt:lpstr>Data Analysis: Plot #2 </vt:lpstr>
      <vt:lpstr>PowerPoint Presentation</vt:lpstr>
      <vt:lpstr>Question 3: Does the number of visitors to a park depend on the price of gas? </vt:lpstr>
      <vt:lpstr>Data Sources and Clean Up</vt:lpstr>
      <vt:lpstr>Annual Data Gas Price Data</vt:lpstr>
      <vt:lpstr>Annual Data  Park Visitors</vt:lpstr>
      <vt:lpstr>PowerPoint Presentation</vt:lpstr>
      <vt:lpstr>PowerPoint Presentation</vt:lpstr>
      <vt:lpstr>Bar Charts</vt:lpstr>
      <vt:lpstr>Scatter Plots</vt:lpstr>
      <vt:lpstr>Regression Analysis</vt:lpstr>
      <vt:lpstr>Do Gas Price Influence the Number of Visitors To National Parks?</vt:lpstr>
      <vt:lpstr>Thank You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Factors Could Influence Visitors to National Parks</dc:title>
  <cp:lastModifiedBy>Almasri, Abdullah</cp:lastModifiedBy>
  <cp:revision>1</cp:revision>
  <dcterms:modified xsi:type="dcterms:W3CDTF">2020-03-21T05:30:51Z</dcterms:modified>
</cp:coreProperties>
</file>